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15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324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55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9011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324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2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266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5616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118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655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52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204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14090-884E-4FD5-8884-6F042D024F53}" type="datetimeFigureOut">
              <a:rPr lang="de-AT" smtClean="0"/>
              <a:t>05.01.2016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B152C-85C6-400C-9E80-A3EBF2ACBFC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8241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0" y="-171450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53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Tyrone</dc:creator>
  <cp:lastModifiedBy>Tyrone</cp:lastModifiedBy>
  <cp:revision>1</cp:revision>
  <dcterms:created xsi:type="dcterms:W3CDTF">2016-01-05T14:52:27Z</dcterms:created>
  <dcterms:modified xsi:type="dcterms:W3CDTF">2016-01-05T14:53:05Z</dcterms:modified>
</cp:coreProperties>
</file>